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7" r:id="rId3"/>
    <p:sldId id="259" r:id="rId4"/>
    <p:sldId id="281" r:id="rId5"/>
    <p:sldId id="257" r:id="rId6"/>
    <p:sldId id="286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9" r:id="rId16"/>
    <p:sldId id="282" r:id="rId17"/>
    <p:sldId id="288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71" r:id="rId26"/>
    <p:sldId id="272" r:id="rId27"/>
    <p:sldId id="283" r:id="rId28"/>
    <p:sldId id="285" r:id="rId29"/>
    <p:sldId id="28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801"/>
    <p:restoredTop sz="94643"/>
  </p:normalViewPr>
  <p:slideViewPr>
    <p:cSldViewPr snapToGrid="0" snapToObjects="1">
      <p:cViewPr varScale="1">
        <p:scale>
          <a:sx n="67" d="100"/>
          <a:sy n="67" d="100"/>
        </p:scale>
        <p:origin x="176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7C1E8-44AD-0042-8894-37B5F2103206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AFD20-9F44-8D4C-80F7-B0327D515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66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AFD20-9F44-8D4C-80F7-B0327D5151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8/31/17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8/31/17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8/31/17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8/31/17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8/31/17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Money </a:t>
            </a:r>
            <a:r>
              <a:rPr lang="en-US" dirty="0" err="1" smtClean="0"/>
              <a:t>Cashboard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DavE</a:t>
            </a:r>
            <a:r>
              <a:rPr lang="en-US" dirty="0" smtClean="0"/>
              <a:t> Ryan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14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700" y="1866900"/>
            <a:ext cx="63119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4700" y="596900"/>
            <a:ext cx="81026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3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300" y="139700"/>
            <a:ext cx="53467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4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2100" y="977900"/>
            <a:ext cx="65278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200" y="1333500"/>
            <a:ext cx="72009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5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00" y="850900"/>
            <a:ext cx="11404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7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261257"/>
            <a:ext cx="10318418" cy="6466114"/>
          </a:xfrm>
        </p:spPr>
        <p:txBody>
          <a:bodyPr/>
          <a:lstStyle/>
          <a:p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sz="6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(Code examples)</a:t>
            </a:r>
            <a:br>
              <a:rPr lang="en-US" sz="6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6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5000" dirty="0" smtClean="0"/>
              <a:t>SQL, SEEDS</a:t>
            </a:r>
            <a:br>
              <a:rPr lang="en-US" sz="5000" dirty="0" smtClean="0"/>
            </a:br>
            <a:r>
              <a:rPr lang="en-US" sz="5000" dirty="0" smtClean="0"/>
              <a:t>Ruby Models</a:t>
            </a:r>
            <a:br>
              <a:rPr lang="en-US" sz="5000" dirty="0" smtClean="0"/>
            </a:br>
            <a:r>
              <a:rPr lang="en-US" sz="5000" dirty="0" smtClean="0"/>
              <a:t>Ruby Controllers</a:t>
            </a:r>
            <a:br>
              <a:rPr lang="en-US" sz="5000" dirty="0" smtClean="0"/>
            </a:br>
            <a:r>
              <a:rPr lang="en-US" sz="5000" dirty="0" smtClean="0"/>
              <a:t>ERB -&gt; HTML</a:t>
            </a:r>
            <a:br>
              <a:rPr lang="en-US" sz="5000" dirty="0" smtClean="0"/>
            </a:br>
            <a:r>
              <a:rPr lang="en-US" sz="5000" dirty="0" smtClean="0"/>
              <a:t>CSS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19538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Website Screenshots</a:t>
            </a:r>
            <a:br>
              <a:rPr lang="en-US" dirty="0" smtClean="0"/>
            </a:br>
            <a:r>
              <a:rPr lang="en-US" sz="4000" dirty="0" smtClean="0"/>
              <a:t>(Demo to follow)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872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7800"/>
            <a:ext cx="12192000" cy="649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6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7800"/>
            <a:ext cx="12192000" cy="64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Planning the </a:t>
            </a:r>
            <a:r>
              <a:rPr lang="en-US" sz="6000" dirty="0" err="1" smtClean="0"/>
              <a:t>PLanning</a:t>
            </a:r>
            <a:r>
              <a:rPr lang="en-US" dirty="0" smtClean="0"/>
              <a:t> (Trello!)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3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0500"/>
            <a:ext cx="12192000" cy="647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2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7800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1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7800"/>
            <a:ext cx="12192000" cy="649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7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9700"/>
            <a:ext cx="12192000" cy="656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6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12192000" cy="653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5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0500"/>
            <a:ext cx="12192000" cy="647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5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7799"/>
            <a:ext cx="12199913" cy="65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WEBSITE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21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Learning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04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" y="0"/>
            <a:ext cx="11955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35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58800"/>
            <a:ext cx="12192000" cy="57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15900"/>
            <a:ext cx="118745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4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700" y="0"/>
            <a:ext cx="4790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8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0" y="0"/>
            <a:ext cx="7457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6400" y="266700"/>
            <a:ext cx="6286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405</TotalTime>
  <Words>28</Words>
  <Application>Microsoft Macintosh PowerPoint</Application>
  <PresentationFormat>Widescreen</PresentationFormat>
  <Paragraphs>11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Gill Sans MT</vt:lpstr>
      <vt:lpstr>Impact</vt:lpstr>
      <vt:lpstr>Arial</vt:lpstr>
      <vt:lpstr>Badge</vt:lpstr>
      <vt:lpstr>Money Cashboard</vt:lpstr>
      <vt:lpstr>Planning the PLanning (Trello!)</vt:lpstr>
      <vt:lpstr>PowerPoint Presentation</vt:lpstr>
      <vt:lpstr>PLANNING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(Code examples)   SQL, SEEDS Ruby Models Ruby Controllers ERB -&gt; HTML CSS</vt:lpstr>
      <vt:lpstr>Website Screenshots (Demo to follow)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WEBSITE DEMO</vt:lpstr>
      <vt:lpstr>Learning Points</vt:lpstr>
      <vt:lpstr>Thank you for listening!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Money Cashboard</dc:title>
  <dc:creator>Dave Ryan</dc:creator>
  <cp:lastModifiedBy>Dave Ryan</cp:lastModifiedBy>
  <cp:revision>8</cp:revision>
  <dcterms:created xsi:type="dcterms:W3CDTF">2017-08-31T08:07:55Z</dcterms:created>
  <dcterms:modified xsi:type="dcterms:W3CDTF">2017-08-31T14:53:52Z</dcterms:modified>
</cp:coreProperties>
</file>